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9" r:id="rId3"/>
    <p:sldId id="258" r:id="rId4"/>
    <p:sldId id="264" r:id="rId5"/>
    <p:sldId id="261" r:id="rId6"/>
    <p:sldId id="263" r:id="rId7"/>
    <p:sldId id="260" r:id="rId8"/>
    <p:sldId id="272" r:id="rId9"/>
    <p:sldId id="267" r:id="rId10"/>
    <p:sldId id="269" r:id="rId11"/>
    <p:sldId id="271" r:id="rId12"/>
    <p:sldId id="270" r:id="rId13"/>
    <p:sldId id="275" r:id="rId14"/>
    <p:sldId id="276" r:id="rId15"/>
    <p:sldId id="277" r:id="rId16"/>
    <p:sldId id="274" r:id="rId17"/>
    <p:sldId id="278" r:id="rId18"/>
    <p:sldId id="279" r:id="rId19"/>
    <p:sldId id="26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039" autoAdjust="0"/>
  </p:normalViewPr>
  <p:slideViewPr>
    <p:cSldViewPr>
      <p:cViewPr varScale="1">
        <p:scale>
          <a:sx n="71" d="100"/>
          <a:sy n="71" d="100"/>
        </p:scale>
        <p:origin x="-15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7;&#1083;&#1103;\Desktop\&#1088;&#1072;&#1073;&#1086;&#1095;&#1080;&#1081;%20&#1089;&#1090;&#1086;&#1083;%2020-21\&#1092;&#1083;&#1101;&#1096;&#1082;&#1072;%20&#1085;&#1077;&#1083;&#1103;%2020\&#1087;&#1088;&#1077;&#1079;&#1077;&#1085;&#1090;&#1072;&#1094;&#1080;&#1103;%20&#1082;&#1074;&#1077;&#1089;&#1090;%20&#1083;&#1072;&#1089;&#1090;&#1086;&#1095;&#1082;&#1072;\&#1044;&#1077;&#1090;&#1089;&#1082;&#1080;&#1077;%20&#1055;&#1077;&#1089;&#1085;&#1080;%20&#1043;&#1086;&#1083;&#1091;&#1073;&#1086;&#1081;%20&#1042;&#1072;&#1075;&#1086;&#1085;.mp3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7;&#1083;&#1103;\Desktop\&#1088;&#1072;&#1073;&#1086;&#1095;&#1080;&#1081;%20&#1089;&#1090;&#1086;&#1083;%2020-21\&#1092;&#1083;&#1101;&#1096;&#1082;&#1072;%20&#1085;&#1077;&#1083;&#1103;%2020\&#1087;&#1088;&#1077;&#1079;&#1077;&#1085;&#1090;&#1072;&#1094;&#1080;&#1103;%20&#1082;&#1074;&#1077;&#1089;&#1090;%20&#1083;&#1072;&#1089;&#1090;&#1086;&#1095;&#1082;&#1072;\&#1044;&#1077;&#1090;&#1089;&#1082;&#1080;&#1077;%20&#1055;&#1077;&#1089;&#1085;&#1080;%20&#1043;&#1086;&#1083;&#1091;&#1073;&#1086;&#1081;%20&#1042;&#1072;&#1075;&#1086;&#1085;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7;&#1083;&#1103;\Desktop\&#1088;&#1072;&#1073;&#1086;&#1095;&#1080;&#1081;%20&#1089;&#1090;&#1086;&#1083;%2020-21\&#1092;&#1083;&#1101;&#1096;&#1082;&#1072;%20&#1085;&#1077;&#1083;&#1103;%2020\&#1087;&#1088;&#1077;&#1079;&#1077;&#1085;&#1090;&#1072;&#1094;&#1080;&#1103;%20&#1082;&#1074;&#1077;&#1089;&#1090;%20&#1083;&#1072;&#1089;&#1090;&#1086;&#1095;&#1082;&#1072;\&#1044;&#1077;&#1090;&#1089;&#1082;&#1080;&#1077;%20&#1055;&#1077;&#1089;&#1085;&#1080;%20&#1043;&#1086;&#1083;&#1091;&#1073;&#1086;&#1081;%20&#1042;&#1072;&#1075;&#1086;&#1085;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3;&#1072;&#1089;&#1090;&#1086;&#1095;&#1082;&#1072;\-%20&#1051;&#1072;&#1089;&#1090;&#1086;&#1095;&#1082;&#1072;%20(minus).mp3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7;&#1083;&#1103;\Desktop\&#1088;&#1072;&#1073;&#1086;&#1095;&#1080;&#1081;%20&#1089;&#1090;&#1086;&#1083;%2020-21\&#1092;&#1083;&#1101;&#1096;&#1082;&#1072;%20&#1085;&#1077;&#1083;&#1103;%2020\&#1087;&#1088;&#1077;&#1079;&#1077;&#1085;&#1090;&#1072;&#1094;&#1080;&#1103;%20&#1082;&#1074;&#1077;&#1089;&#1090;%20&#1083;&#1072;&#1089;&#1090;&#1086;&#1095;&#1082;&#1072;\&#1044;&#1077;&#1090;&#1089;&#1082;&#1080;&#1077;%20&#1055;&#1077;&#1089;&#1085;&#1080;%20&#1043;&#1086;&#1083;&#1091;&#1073;&#1086;&#1081;%20&#1042;&#1072;&#1075;&#1086;&#1085;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7;&#1083;&#1103;\Desktop\&#1088;&#1072;&#1073;&#1086;&#1095;&#1080;&#1081;%20&#1089;&#1090;&#1086;&#1083;%2020-21\&#1092;&#1083;&#1101;&#1096;&#1082;&#1072;%20&#1085;&#1077;&#1083;&#1103;%2020\&#1087;&#1088;&#1077;&#1079;&#1077;&#1085;&#1090;&#1072;&#1094;&#1080;&#1103;%20&#1082;&#1074;&#1077;&#1089;&#1090;%20&#1083;&#1072;&#1089;&#1090;&#1086;&#1095;&#1082;&#1072;\&#1044;&#1077;&#1090;&#1089;&#1082;&#1080;&#1077;%20&#1055;&#1077;&#1089;&#1085;&#1080;%20&#1043;&#1086;&#1083;&#1091;&#1073;&#1086;&#1081;%20&#1042;&#1072;&#1075;&#1086;&#1085;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7;&#1083;&#1103;\Desktop\&#1088;&#1072;&#1073;&#1086;&#1095;&#1080;&#1081;%20&#1089;&#1090;&#1086;&#1083;%2020-21\&#1092;&#1083;&#1101;&#1096;&#1082;&#1072;%20&#1085;&#1077;&#1083;&#1103;%2020\&#1087;&#1088;&#1077;&#1079;&#1077;&#1085;&#1090;&#1072;&#1094;&#1080;&#1103;%20&#1082;&#1074;&#1077;&#1089;&#1090;%20&#1083;&#1072;&#1089;&#1090;&#1086;&#1095;&#1082;&#1072;\&#1044;&#1077;&#1090;&#1089;&#1082;&#1080;&#1077;%20&#1055;&#1077;&#1089;&#1085;&#1080;%20&#1043;&#1086;&#1083;&#1091;&#1073;&#1086;&#1081;%20&#1042;&#1072;&#1075;&#1086;&#1085;.mp3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7;&#1083;&#1103;\Desktop\&#1088;&#1072;&#1073;&#1086;&#1095;&#1080;&#1081;%20&#1089;&#1090;&#1086;&#1083;%2020-21\&#1092;&#1083;&#1101;&#1096;&#1082;&#1072;%20&#1085;&#1077;&#1083;&#1103;%2020\&#1087;&#1088;&#1077;&#1079;&#1077;&#1085;&#1090;&#1072;&#1094;&#1080;&#1103;%20&#1082;&#1074;&#1077;&#1089;&#1090;%20&#1083;&#1072;&#1089;&#1090;&#1086;&#1095;&#1082;&#1072;\&#1044;&#1077;&#1090;&#1089;&#1082;&#1080;&#1077;%20&#1055;&#1077;&#1089;&#1085;&#1080;%20&#1043;&#1086;&#1083;&#1091;&#1073;&#1086;&#1081;%20&#1042;&#1072;&#1075;&#1086;&#1085;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35026" y="3244334"/>
            <a:ext cx="107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картинка</a:t>
            </a:r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030" name="Picture 6" descr="C:\Users\Неля\Desktop\презентация квест ласточка\20385241.gif"/>
          <p:cNvPicPr>
            <a:picLocks noChangeAspect="1" noChangeArrowheads="1" noCrop="1"/>
          </p:cNvPicPr>
          <p:nvPr/>
        </p:nvPicPr>
        <p:blipFill>
          <a:blip r:embed="rId3">
            <a:lum bright="-30000"/>
          </a:blip>
          <a:srcRect/>
          <a:stretch>
            <a:fillRect/>
          </a:stretch>
        </p:blipFill>
        <p:spPr bwMode="auto">
          <a:xfrm>
            <a:off x="4381500" y="0"/>
            <a:ext cx="4762500" cy="6858000"/>
          </a:xfrm>
          <a:prstGeom prst="rect">
            <a:avLst/>
          </a:prstGeom>
          <a:noFill/>
        </p:spPr>
      </p:pic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143380"/>
            <a:ext cx="3257544" cy="2714620"/>
          </a:xfrm>
          <a:prstGeom prst="rect">
            <a:avLst/>
          </a:prstGeom>
          <a:noFill/>
        </p:spPr>
      </p:pic>
      <p:pic>
        <p:nvPicPr>
          <p:cNvPr id="10" name="Picture 4" descr="C:\Users\Неля\Desktop\презентация квест ласточка\113441836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571480"/>
            <a:ext cx="1943919" cy="1743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6000" y="357167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Физминутка</a:t>
            </a:r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4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Детские Песни Голубой Ваго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00063" y="500063"/>
            <a:ext cx="304800" cy="304800"/>
          </a:xfrm>
          <a:prstGeom prst="rect">
            <a:avLst/>
          </a:prstGeom>
        </p:spPr>
      </p:pic>
      <p:pic>
        <p:nvPicPr>
          <p:cNvPr id="19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lum bright="-20000"/>
          </a:blip>
          <a:srcRect/>
          <a:stretch>
            <a:fillRect/>
          </a:stretch>
        </p:blipFill>
        <p:spPr bwMode="auto">
          <a:xfrm>
            <a:off x="0" y="-35017"/>
            <a:ext cx="9144000" cy="6893017"/>
          </a:xfrm>
          <a:prstGeom prst="rect">
            <a:avLst/>
          </a:prstGeom>
          <a:noFill/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34773">
            <a:off x="602791" y="3240021"/>
            <a:ext cx="8143900" cy="4619859"/>
          </a:xfrm>
          <a:prstGeom prst="rect">
            <a:avLst/>
          </a:prstGeom>
          <a:noFill/>
        </p:spPr>
      </p:pic>
      <p:pic>
        <p:nvPicPr>
          <p:cNvPr id="7" name="Детские Песни Голубой Ваг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642910" y="4286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0"/>
            <a:ext cx="22161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 descr="C:\Users\Неля\Desktop\памятники ласточкам\ласточки в полёте новосибирс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2700670" cy="3571876"/>
          </a:xfrm>
          <a:prstGeom prst="rect">
            <a:avLst/>
          </a:prstGeom>
          <a:noFill/>
        </p:spPr>
      </p:pic>
      <p:pic>
        <p:nvPicPr>
          <p:cNvPr id="29699" name="Picture 3" descr="C:\Users\Неля\Desktop\памятники ласточкам\памятник чолпо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0"/>
            <a:ext cx="3071802" cy="3428999"/>
          </a:xfrm>
          <a:prstGeom prst="rect">
            <a:avLst/>
          </a:prstGeom>
          <a:noFill/>
        </p:spPr>
      </p:pic>
      <p:pic>
        <p:nvPicPr>
          <p:cNvPr id="29700" name="Picture 4" descr="C:\Users\Неля\Desktop\памятники ласточкам\пенза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4356"/>
            <a:ext cx="3821559" cy="2546548"/>
          </a:xfrm>
          <a:prstGeom prst="rect">
            <a:avLst/>
          </a:prstGeom>
          <a:noFill/>
        </p:spPr>
      </p:pic>
      <p:pic>
        <p:nvPicPr>
          <p:cNvPr id="29701" name="Picture 5" descr="C:\Users\Неля\Desktop\памятники ласточкам\пенз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3286124"/>
            <a:ext cx="1924474" cy="3571876"/>
          </a:xfrm>
          <a:prstGeom prst="rect">
            <a:avLst/>
          </a:prstGeom>
          <a:noFill/>
        </p:spPr>
      </p:pic>
      <p:pic>
        <p:nvPicPr>
          <p:cNvPr id="29702" name="Picture 6" descr="C:\Users\Неля\Desktop\памятники ласточкам\герб пензы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3214686"/>
            <a:ext cx="2643206" cy="3643314"/>
          </a:xfrm>
          <a:prstGeom prst="rect">
            <a:avLst/>
          </a:prstGeom>
          <a:noFill/>
        </p:spPr>
      </p:pic>
      <p:pic>
        <p:nvPicPr>
          <p:cNvPr id="29703" name="Picture 7" descr="C:\Users\Неля\Desktop\памятники ласточкам\стародуб брянская обл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05477" y="3214686"/>
            <a:ext cx="3238523" cy="364331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-785850" y="-214338"/>
            <a:ext cx="57150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Станция </a:t>
            </a:r>
          </a:p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«Архитектурная»</a:t>
            </a:r>
            <a:endParaRPr lang="ru-RU" sz="44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Детские Песни Голубой Ваго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14313" y="785813"/>
            <a:ext cx="304800" cy="304800"/>
          </a:xfrm>
          <a:prstGeom prst="rect">
            <a:avLst/>
          </a:prstGeom>
        </p:spPr>
      </p:pic>
      <p:pic>
        <p:nvPicPr>
          <p:cNvPr id="20482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8"/>
          </a:xfrm>
          <a:prstGeom prst="rect">
            <a:avLst/>
          </a:prstGeom>
          <a:noFill/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22628">
            <a:off x="848619" y="3450491"/>
            <a:ext cx="8143900" cy="4573802"/>
          </a:xfrm>
          <a:prstGeom prst="rect">
            <a:avLst/>
          </a:prstGeom>
          <a:noFill/>
        </p:spPr>
      </p:pic>
      <p:pic>
        <p:nvPicPr>
          <p:cNvPr id="7" name="Детские Песни Голубой Ваг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57158" y="78579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92933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ru-RU" sz="4000" b="1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5800" b="1" dirty="0" smtClean="0">
                <a:latin typeface="Monotype Corsiva" pitchFamily="66" charset="0"/>
              </a:rPr>
              <a:t>1. Как долго ласточки строят гнездо?  </a:t>
            </a:r>
            <a:endParaRPr lang="ru-RU" sz="58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1-4 дня</a:t>
            </a: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8-12 дней</a:t>
            </a: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15-20 дней</a:t>
            </a:r>
          </a:p>
          <a:p>
            <a:pPr algn="ctr">
              <a:buNone/>
            </a:pPr>
            <a:r>
              <a:rPr lang="ru-RU" sz="5800" b="1" dirty="0" smtClean="0">
                <a:latin typeface="Monotype Corsiva" pitchFamily="66" charset="0"/>
              </a:rPr>
              <a:t>2.Из какого материала они его строят?</a:t>
            </a:r>
            <a:r>
              <a:rPr lang="ru-RU" sz="5800" dirty="0" smtClean="0"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из земли</a:t>
            </a: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из камня</a:t>
            </a: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из соломы</a:t>
            </a:r>
          </a:p>
          <a:p>
            <a:pPr algn="ctr">
              <a:buNone/>
            </a:pPr>
            <a:r>
              <a:rPr lang="ru-RU" sz="5800" b="1" dirty="0" smtClean="0">
                <a:latin typeface="Monotype Corsiva" pitchFamily="66" charset="0"/>
              </a:rPr>
              <a:t>3.Где вьёт гнёзда ласточка?</a:t>
            </a:r>
            <a:endParaRPr lang="ru-RU" sz="58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на деревьях</a:t>
            </a: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под карнизами домов</a:t>
            </a:r>
          </a:p>
          <a:p>
            <a:pPr algn="ctr">
              <a:buNone/>
            </a:pPr>
            <a:r>
              <a:rPr lang="ru-RU" sz="5800" dirty="0" smtClean="0">
                <a:latin typeface="Monotype Corsiva" pitchFamily="66" charset="0"/>
              </a:rPr>
              <a:t>в кустах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14291"/>
            <a:ext cx="82153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Станция </a:t>
            </a:r>
            <a:r>
              <a:rPr lang="ru-RU" sz="4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Инженерная</a:t>
            </a:r>
            <a:r>
              <a:rPr lang="ru-RU" sz="4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»</a:t>
            </a:r>
            <a:r>
              <a:rPr lang="ru-RU" sz="4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4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317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26134">
            <a:off x="81334" y="1324679"/>
            <a:ext cx="3439781" cy="1685926"/>
          </a:xfrm>
          <a:prstGeom prst="rect">
            <a:avLst/>
          </a:prstGeom>
          <a:noFill/>
        </p:spPr>
      </p:pic>
      <p:pic>
        <p:nvPicPr>
          <p:cNvPr id="3175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6340" y="4286257"/>
            <a:ext cx="2617660" cy="2571743"/>
          </a:xfrm>
          <a:prstGeom prst="rect">
            <a:avLst/>
          </a:prstGeom>
          <a:noFill/>
        </p:spPr>
      </p:pic>
      <p:pic>
        <p:nvPicPr>
          <p:cNvPr id="31752" name="Picture 8" descr="ÐÐ°ÑÑÐ¸Ð½ÐºÐ¸ Ð¿Ð¾ Ð·Ð°Ð¿ÑÐ¾ÑÑ ÑÐ¾Ð»Ð½ÑÑÐºÐ¾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-214338"/>
            <a:ext cx="2996732" cy="2357430"/>
          </a:xfrm>
          <a:prstGeom prst="rect">
            <a:avLst/>
          </a:prstGeom>
          <a:noFill/>
        </p:spPr>
      </p:pic>
      <p:pic>
        <p:nvPicPr>
          <p:cNvPr id="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96136"/>
            <a:ext cx="2500298" cy="3461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635795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Monotype Corsiva" pitchFamily="66" charset="0"/>
              </a:rPr>
              <a:t>4.</a:t>
            </a:r>
            <a:r>
              <a:rPr lang="ru-RU" sz="2800" dirty="0" smtClean="0">
                <a:latin typeface="Monotype Corsiva" pitchFamily="66" charset="0"/>
              </a:rPr>
              <a:t> </a:t>
            </a:r>
            <a:r>
              <a:rPr lang="ru-RU" sz="2800" b="1" dirty="0" smtClean="0">
                <a:latin typeface="Monotype Corsiva" pitchFamily="66" charset="0"/>
              </a:rPr>
              <a:t>Чем питаются ласточки?</a:t>
            </a:r>
            <a:endParaRPr lang="ru-RU" sz="28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растительной пищей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насекомыми и растительной пищей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endParaRPr lang="ru-RU" sz="28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насекомыми</a:t>
            </a:r>
          </a:p>
          <a:p>
            <a:pPr algn="ctr">
              <a:buNone/>
            </a:pPr>
            <a:r>
              <a:rPr lang="ru-RU" sz="2800" b="1" dirty="0" smtClean="0">
                <a:latin typeface="Monotype Corsiva" pitchFamily="66" charset="0"/>
              </a:rPr>
              <a:t>5. Какой образ жизни ведут ласточки?</a:t>
            </a:r>
            <a:endParaRPr lang="ru-RU" sz="28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дневной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вечерний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ночной</a:t>
            </a:r>
          </a:p>
          <a:p>
            <a:pPr algn="ctr">
              <a:buNone/>
            </a:pPr>
            <a:r>
              <a:rPr lang="ru-RU" sz="2800" b="1" dirty="0" smtClean="0">
                <a:latin typeface="Monotype Corsiva" pitchFamily="66" charset="0"/>
              </a:rPr>
              <a:t>6.Если ласточки летают низко над землей, это к чему?</a:t>
            </a:r>
            <a:endParaRPr lang="ru-RU" sz="28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к сильному ветру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к вечеру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к дождю</a:t>
            </a:r>
          </a:p>
          <a:p>
            <a:endParaRPr lang="ru-RU" sz="24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308148" cy="242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 descr="ÐÐ°ÑÑÐ¸Ð½ÐºÐ¸ Ð¿Ð¾ Ð·Ð°Ð¿ÑÐ¾ÑÑ Ð³Ð½ÐµÐ·Ð´Ð¾ Ð»Ð°ÑÑÐ¾ÑÐºÐ¸ Ð³Ð¸Ñ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3500438"/>
            <a:ext cx="2198567" cy="2957519"/>
          </a:xfrm>
          <a:prstGeom prst="rect">
            <a:avLst/>
          </a:prstGeom>
          <a:noFill/>
        </p:spPr>
      </p:pic>
      <p:pic>
        <p:nvPicPr>
          <p:cNvPr id="30724" name="Picture 4" descr="C:\Users\Неля\Desktop\станция природоохранная\image033_1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636"/>
            <a:ext cx="2143108" cy="1857364"/>
          </a:xfrm>
          <a:prstGeom prst="rect">
            <a:avLst/>
          </a:prstGeom>
          <a:noFill/>
        </p:spPr>
      </p:pic>
      <p:pic>
        <p:nvPicPr>
          <p:cNvPr id="30728" name="Picture 8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-571528"/>
            <a:ext cx="2857500" cy="286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Детские Песни Голубой Ваго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85750" y="285750"/>
            <a:ext cx="304800" cy="304800"/>
          </a:xfrm>
          <a:prstGeom prst="rect">
            <a:avLst/>
          </a:prstGeom>
        </p:spPr>
      </p:pic>
      <p:pic>
        <p:nvPicPr>
          <p:cNvPr id="22530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34773">
            <a:off x="921562" y="4252881"/>
            <a:ext cx="8143900" cy="3501046"/>
          </a:xfrm>
          <a:prstGeom prst="rect">
            <a:avLst/>
          </a:prstGeom>
          <a:noFill/>
        </p:spPr>
      </p:pic>
      <p:pic>
        <p:nvPicPr>
          <p:cNvPr id="8" name="Детские Песни Голубой Ваг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52424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Неля\Desktop\станция природоохранная\RIsunok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</p:spPr>
      </p:pic>
      <p:pic>
        <p:nvPicPr>
          <p:cNvPr id="36868" name="Picture 4" descr="ÐÐ°ÑÑÐ¸Ð½ÐºÐ¸ Ð¿Ð¾ Ð·Ð°Ð¿ÑÐ¾ÑÑ Ð»Ð°ÑÑÐ¾ÑÐºÐ° gif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2000232" y="642918"/>
            <a:ext cx="1709758" cy="1408608"/>
          </a:xfrm>
          <a:prstGeom prst="rect">
            <a:avLst/>
          </a:prstGeom>
          <a:noFill/>
        </p:spPr>
      </p:pic>
      <p:pic>
        <p:nvPicPr>
          <p:cNvPr id="6" name="Рисунок 5" descr="ÐÐ°ÑÑÐ¸Ð½ÐºÐ¸ Ð¿Ð¾ Ð·Ð°Ð¿ÑÐ¾ÑÑ Ð»Ð°ÑÑÐ¾ÑÐºÐ° gif"/>
          <p:cNvPicPr/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 flipH="1">
            <a:off x="5500694" y="642918"/>
            <a:ext cx="1711763" cy="13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8662" y="5798878"/>
            <a:ext cx="735811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Станция </a:t>
            </a:r>
            <a:r>
              <a:rPr lang="ru-RU" sz="4800" b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4400" b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Природоохранная</a:t>
            </a:r>
            <a:r>
              <a:rPr lang="ru-RU" sz="4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»</a:t>
            </a:r>
            <a:r>
              <a:rPr lang="ru-RU" sz="4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4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</a:br>
            <a:endParaRPr lang="ru-RU" sz="4400" dirty="0">
              <a:ln>
                <a:solidFill>
                  <a:srgbClr val="C0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00034" y="228600"/>
            <a:ext cx="78456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</a:rPr>
              <a:t>Правила составления </a:t>
            </a:r>
            <a:r>
              <a:rPr lang="ru-RU" sz="3200" b="1" dirty="0" err="1">
                <a:solidFill>
                  <a:srgbClr val="800000"/>
                </a:solidFill>
              </a:rPr>
              <a:t>синквейна</a:t>
            </a:r>
            <a:endParaRPr lang="ru-RU" sz="3200" b="1" dirty="0">
              <a:solidFill>
                <a:srgbClr val="800000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411413" y="836613"/>
            <a:ext cx="3959225" cy="863600"/>
          </a:xfrm>
          <a:prstGeom prst="rect">
            <a:avLst/>
          </a:prstGeom>
          <a:solidFill>
            <a:srgbClr val="D5C1B5"/>
          </a:solidFill>
          <a:ln w="9525">
            <a:solidFill>
              <a:srgbClr val="BE9F8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800000"/>
                </a:solidFill>
              </a:rPr>
              <a:t>Имя существительное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971550" y="1844675"/>
            <a:ext cx="3313113" cy="792163"/>
          </a:xfrm>
          <a:prstGeom prst="rect">
            <a:avLst/>
          </a:prstGeom>
          <a:solidFill>
            <a:srgbClr val="F1F470"/>
          </a:solidFill>
          <a:ln w="9525">
            <a:solidFill>
              <a:srgbClr val="CC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Имя прилагательное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4800600" y="1828800"/>
            <a:ext cx="3313113" cy="792163"/>
          </a:xfrm>
          <a:prstGeom prst="rect">
            <a:avLst/>
          </a:prstGeom>
          <a:solidFill>
            <a:srgbClr val="F1F470"/>
          </a:solidFill>
          <a:ln w="9525">
            <a:solidFill>
              <a:srgbClr val="CC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/>
              <a:t>Имя прилагательное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971550" y="2852738"/>
            <a:ext cx="2233613" cy="792162"/>
          </a:xfrm>
          <a:prstGeom prst="rect">
            <a:avLst/>
          </a:prstGeom>
          <a:solidFill>
            <a:srgbClr val="ACEAAC"/>
          </a:solidFill>
          <a:ln w="9525">
            <a:solidFill>
              <a:srgbClr val="66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800000"/>
                </a:solidFill>
              </a:rPr>
              <a:t>Глагол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3657600" y="2819400"/>
            <a:ext cx="2233613" cy="792163"/>
          </a:xfrm>
          <a:prstGeom prst="rect">
            <a:avLst/>
          </a:prstGeom>
          <a:solidFill>
            <a:srgbClr val="ACEAAC"/>
          </a:solidFill>
          <a:ln w="9525">
            <a:solidFill>
              <a:srgbClr val="66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800000"/>
                </a:solidFill>
              </a:rPr>
              <a:t>Глагол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6324600" y="2819400"/>
            <a:ext cx="2233613" cy="792163"/>
          </a:xfrm>
          <a:prstGeom prst="rect">
            <a:avLst/>
          </a:prstGeom>
          <a:solidFill>
            <a:srgbClr val="ACEAAC"/>
          </a:solidFill>
          <a:ln w="9525">
            <a:solidFill>
              <a:srgbClr val="66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800000"/>
                </a:solidFill>
              </a:rPr>
              <a:t>Глагол</a:t>
            </a: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179388" y="3860800"/>
            <a:ext cx="8785225" cy="1152525"/>
          </a:xfrm>
          <a:prstGeom prst="rect">
            <a:avLst/>
          </a:prstGeom>
          <a:solidFill>
            <a:srgbClr val="FF9B9B"/>
          </a:solid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 b="1">
              <a:solidFill>
                <a:srgbClr val="800000"/>
              </a:solidFill>
            </a:endParaRPr>
          </a:p>
          <a:p>
            <a:pPr algn="ctr"/>
            <a:r>
              <a:rPr lang="ru-RU" sz="2000" b="1">
                <a:solidFill>
                  <a:srgbClr val="800000"/>
                </a:solidFill>
              </a:rPr>
              <a:t>Предложение  из ЧЕТЫРЕХ слов, показывающее отношение к теме</a:t>
            </a: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323850" y="5229225"/>
            <a:ext cx="8640763" cy="1152525"/>
          </a:xfrm>
          <a:prstGeom prst="rect">
            <a:avLst/>
          </a:prstGeom>
          <a:solidFill>
            <a:srgbClr val="84ADD6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800000"/>
                </a:solidFill>
              </a:rPr>
              <a:t>Слово, связанное с первым словом , АССОЦИАЦИЯ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 animBg="1"/>
      <p:bldP spid="28680" grpId="0" animBg="1"/>
      <p:bldP spid="28681" grpId="0" animBg="1"/>
      <p:bldP spid="28682" grpId="0" animBg="1"/>
      <p:bldP spid="28683" grpId="0" animBg="1"/>
      <p:bldP spid="28684" grpId="0" animBg="1"/>
      <p:bldP spid="28685" grpId="0" animBg="1"/>
      <p:bldP spid="2868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ÐÐ°ÑÑÐ¸Ð½ÐºÐ¸ Ð¿Ð¾ Ð·Ð°Ð¿ÑÐ¾ÑÑ Ð»Ð°ÑÑÐ¾ÑÐºÐ°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- Ласточка (minus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71472" y="4286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ÐÐ°ÑÑÐ¸Ð½ÐºÐ¸ Ð¿Ð¾ Ð·Ð°Ð¿ÑÐ¾ÑÑ Ð¾Ð±Ð»Ð°ÐºÐ¾ Ð³Ð¸Ñ Ð°Ð½Ð¸Ð¼Ð°ÑÐ¸Ñ"/>
          <p:cNvPicPr>
            <a:picLocks noChangeAspect="1" noChangeArrowheads="1" noCrop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8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lum bright="-30000"/>
          </a:blip>
          <a:srcRect/>
          <a:stretch>
            <a:fillRect/>
          </a:stretch>
        </p:blipFill>
        <p:spPr bwMode="auto">
          <a:xfrm>
            <a:off x="-357222" y="-357214"/>
            <a:ext cx="3500462" cy="3500462"/>
          </a:xfrm>
          <a:prstGeom prst="rect">
            <a:avLst/>
          </a:prstGeom>
          <a:noFill/>
        </p:spPr>
      </p:pic>
      <p:pic>
        <p:nvPicPr>
          <p:cNvPr id="6" name="Picture 4" descr="ÐÐ°ÑÑÐ¸Ð½ÐºÐ¸ Ð¿Ð¾ Ð·Ð°Ð¿ÑÐ¾ÑÑ Ð»Ð°ÑÑÐ¾ÑÐºÐ° gif"/>
          <p:cNvPicPr>
            <a:picLocks noChangeAspect="1" noChangeArrowheads="1" noCrop="1"/>
          </p:cNvPicPr>
          <p:nvPr/>
        </p:nvPicPr>
        <p:blipFill>
          <a:blip r:embed="rId4">
            <a:lum bright="-30000" contrast="10000"/>
          </a:blip>
          <a:srcRect/>
          <a:stretch>
            <a:fillRect/>
          </a:stretch>
        </p:blipFill>
        <p:spPr bwMode="auto">
          <a:xfrm>
            <a:off x="3943350" y="0"/>
            <a:ext cx="5200650" cy="30099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71604" y="2828836"/>
            <a:ext cx="62151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Прилетает к нам с теплом,</a:t>
            </a:r>
            <a:b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Путь, проделав длинный.</a:t>
            </a:r>
            <a:b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Лепит домик под окном.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Из травы и глины.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948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Детские Песни Голубой Ваго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14313" y="785813"/>
            <a:ext cx="304800" cy="304800"/>
          </a:xfrm>
          <a:prstGeom prst="rect">
            <a:avLst/>
          </a:prstGeom>
        </p:spPr>
      </p:pic>
      <p:pic>
        <p:nvPicPr>
          <p:cNvPr id="20482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8"/>
          </a:xfrm>
          <a:prstGeom prst="rect">
            <a:avLst/>
          </a:prstGeom>
          <a:noFill/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22628">
            <a:off x="848619" y="3450491"/>
            <a:ext cx="8143900" cy="4573802"/>
          </a:xfrm>
          <a:prstGeom prst="rect">
            <a:avLst/>
          </a:prstGeom>
          <a:noFill/>
        </p:spPr>
      </p:pic>
      <p:pic>
        <p:nvPicPr>
          <p:cNvPr id="8" name="Детские Песни Голубой Ваг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57224" y="92867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распечатать квест ласточка\станция природоохранная\kisspng-barn-swallow-bird-nest-clip-art-柳树燕-child-5aa4ce70cc3b30.5426334415207501928365.jpg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/>
          <a:stretch>
            <a:fillRect/>
          </a:stretch>
        </p:blipFill>
        <p:spPr bwMode="auto">
          <a:xfrm>
            <a:off x="0" y="-50800"/>
            <a:ext cx="9144000" cy="6908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9" y="285728"/>
            <a:ext cx="6072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Станция «Ласточкино»</a:t>
            </a:r>
            <a:endParaRPr lang="ru-RU" sz="4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9700" name="Picture 4" descr="ÐÐ°ÑÑÐ¸Ð½ÐºÐ¸ Ð¿Ð¾ Ð·Ð°Ð¿ÑÐ¾ÑÑ Ð»Ð°ÑÑÐ¾ÑÐºÐ° gif"/>
          <p:cNvPicPr>
            <a:picLocks noChangeAspect="1" noChangeArrowheads="1" noCrop="1"/>
          </p:cNvPicPr>
          <p:nvPr/>
        </p:nvPicPr>
        <p:blipFill>
          <a:blip r:embed="rId3">
            <a:lum bright="-30000"/>
          </a:blip>
          <a:srcRect/>
          <a:stretch>
            <a:fillRect/>
          </a:stretch>
        </p:blipFill>
        <p:spPr bwMode="auto">
          <a:xfrm>
            <a:off x="5572132" y="4214818"/>
            <a:ext cx="4357686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Детские Песни Голубой Ваго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00063" y="500063"/>
            <a:ext cx="304800" cy="304800"/>
          </a:xfrm>
          <a:prstGeom prst="rect">
            <a:avLst/>
          </a:prstGeom>
        </p:spPr>
      </p:pic>
      <p:pic>
        <p:nvPicPr>
          <p:cNvPr id="19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lum bright="-20000"/>
          </a:blip>
          <a:srcRect/>
          <a:stretch>
            <a:fillRect/>
          </a:stretch>
        </p:blipFill>
        <p:spPr bwMode="auto">
          <a:xfrm>
            <a:off x="0" y="-35017"/>
            <a:ext cx="9144000" cy="6893017"/>
          </a:xfrm>
          <a:prstGeom prst="rect">
            <a:avLst/>
          </a:prstGeom>
          <a:noFill/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34773">
            <a:off x="602791" y="3240021"/>
            <a:ext cx="8143900" cy="4619859"/>
          </a:xfrm>
          <a:prstGeom prst="rect">
            <a:avLst/>
          </a:prstGeom>
          <a:noFill/>
        </p:spPr>
      </p:pic>
      <p:pic>
        <p:nvPicPr>
          <p:cNvPr id="7" name="Детские Песни Голубой Ваг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00034" y="78579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Детские Песни Голубой Ваго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95800" y="3665538"/>
            <a:ext cx="304800" cy="304800"/>
          </a:xfrm>
          <a:prstGeom prst="rect">
            <a:avLst/>
          </a:prstGeom>
        </p:spPr>
      </p:pic>
      <p:pic>
        <p:nvPicPr>
          <p:cNvPr id="30722" name="Picture 2" descr="ÐÐ°ÑÑÐ¸Ð½ÐºÐ¸ Ð¿Ð¾ Ð·Ð°Ð¿ÑÐ¾ÑÑ Ð»Ð°ÑÑÐ¾ÑÐºÐ°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571500"/>
            <a:ext cx="1905000" cy="1190625"/>
          </a:xfrm>
          <a:prstGeom prst="rect">
            <a:avLst/>
          </a:prstGeom>
          <a:noFill/>
        </p:spPr>
      </p:pic>
      <p:pic>
        <p:nvPicPr>
          <p:cNvPr id="30724" name="Picture 4" descr="ÐÐ°ÑÑÐ¸Ð½ÐºÐ¸ Ð¿Ð¾ Ð·Ð°Ð¿ÑÐ¾ÑÑ ÑÐºÐ°Ð·ÐºÐ° Ð´ÑÐ¹Ð¼Ð¾Ð²Ð¾ÑÐºÐ° Ð³Ð¸Ñ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64330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57423" y="3214686"/>
            <a:ext cx="1428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3643306" y="0"/>
            <a:ext cx="5500694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5984" y="285728"/>
            <a:ext cx="5429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Станция </a:t>
            </a:r>
          </a:p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«Литературная»</a:t>
            </a:r>
            <a:endParaRPr lang="ru-RU" sz="44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Детские Песни Голубой Ваго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14313" y="785813"/>
            <a:ext cx="304800" cy="304800"/>
          </a:xfrm>
          <a:prstGeom prst="rect">
            <a:avLst/>
          </a:prstGeom>
        </p:spPr>
      </p:pic>
      <p:pic>
        <p:nvPicPr>
          <p:cNvPr id="20482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8"/>
          </a:xfrm>
          <a:prstGeom prst="rect">
            <a:avLst/>
          </a:prstGeom>
          <a:noFill/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22628">
            <a:off x="848619" y="3450491"/>
            <a:ext cx="8143900" cy="4573802"/>
          </a:xfrm>
          <a:prstGeom prst="rect">
            <a:avLst/>
          </a:prstGeom>
          <a:noFill/>
        </p:spPr>
      </p:pic>
      <p:pic>
        <p:nvPicPr>
          <p:cNvPr id="7" name="Детские Песни Голубой Ваг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14282" y="100010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529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14290"/>
            <a:ext cx="4786314" cy="3714776"/>
          </a:xfrm>
          <a:prstGeom prst="rect">
            <a:avLst/>
          </a:prstGeom>
          <a:noFill/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4238576" cy="2667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14480" y="214290"/>
            <a:ext cx="6000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Станция </a:t>
            </a:r>
          </a:p>
          <a:p>
            <a:pPr algn="ctr"/>
            <a:r>
              <a:rPr lang="ru-RU" sz="4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«Географическая»</a:t>
            </a:r>
            <a:endParaRPr lang="ru-RU" sz="44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263</TotalTime>
  <Words>103</Words>
  <PresentationFormat>Экран (4:3)</PresentationFormat>
  <Paragraphs>51</Paragraphs>
  <Slides>19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 </vt:lpstr>
      <vt:lpstr>Слайд 8</vt:lpstr>
      <vt:lpstr>Слайд 9</vt:lpstr>
      <vt:lpstr>Слайд 10</vt:lpstr>
      <vt:lpstr>Слайд 11</vt:lpstr>
      <vt:lpstr>Слайд 12</vt:lpstr>
      <vt:lpstr>Слайд 13</vt:lpstr>
      <vt:lpstr>      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Неля</dc:creator>
  <cp:lastModifiedBy>Неля</cp:lastModifiedBy>
  <cp:revision>109</cp:revision>
  <dcterms:created xsi:type="dcterms:W3CDTF">2018-11-28T19:47:29Z</dcterms:created>
  <dcterms:modified xsi:type="dcterms:W3CDTF">2021-05-27T15:09:16Z</dcterms:modified>
</cp:coreProperties>
</file>